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4"/>
  </p:sldMasterIdLst>
  <p:sldIdLst>
    <p:sldId id="256" r:id="rId5"/>
  </p:sldIdLst>
  <p:sldSz cx="10058400" cy="15544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94"/>
  </p:normalViewPr>
  <p:slideViewPr>
    <p:cSldViewPr snapToGrid="0" snapToObjects="1">
      <p:cViewPr varScale="1">
        <p:scale>
          <a:sx n="54" d="100"/>
          <a:sy n="54" d="100"/>
        </p:scale>
        <p:origin x="3616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544023"/>
            <a:ext cx="8549640" cy="5411893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8164619"/>
            <a:ext cx="7543800" cy="3753061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672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02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827617"/>
            <a:ext cx="2168843" cy="131734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827617"/>
            <a:ext cx="6380798" cy="131734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94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591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73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3875409"/>
            <a:ext cx="8675370" cy="646620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10402786"/>
            <a:ext cx="8675370" cy="3400424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705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81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827620"/>
            <a:ext cx="8675370" cy="30046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3810636"/>
            <a:ext cx="4255174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5678170"/>
            <a:ext cx="4255174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3810636"/>
            <a:ext cx="4276130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5678170"/>
            <a:ext cx="4276130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212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920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248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2238167"/>
            <a:ext cx="5092065" cy="1104688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5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2238167"/>
            <a:ext cx="5092065" cy="1104688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421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14407730"/>
            <a:ext cx="339471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97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D412A-14CB-DE04-85CE-D7AB91973BF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05" y="359975"/>
            <a:ext cx="9466729" cy="1479176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E084D17F-0248-294C-B6B6-F92C05B55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899" y="11460139"/>
            <a:ext cx="154698" cy="23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6569" tIns="38285" rIns="76569" bIns="38285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05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D889615-883F-E841-B51E-5B68D1B69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899" y="11651561"/>
            <a:ext cx="154698" cy="23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6569" tIns="38285" rIns="76569" bIns="38285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050"/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A2334F21-9F38-DA46-A6A7-7CF3B6E1A851}"/>
              </a:ext>
            </a:extLst>
          </p:cNvPr>
          <p:cNvSpPr txBox="1"/>
          <p:nvPr/>
        </p:nvSpPr>
        <p:spPr>
          <a:xfrm>
            <a:off x="4018380" y="12926173"/>
            <a:ext cx="4620735" cy="85076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76569" tIns="38285" rIns="76569" bIns="3828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120000"/>
              </a:lnSpc>
            </a:pPr>
            <a:r>
              <a:rPr lang="en-US" sz="2010" b="1" cap="all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 YOUR CALL TO ACTION HERE</a:t>
            </a:r>
            <a:endParaRPr lang="en-US" sz="1006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>
              <a:lnSpc>
                <a:spcPct val="120000"/>
              </a:lnSpc>
            </a:pPr>
            <a:r>
              <a:rPr lang="en-US" sz="2006" b="1" cap="all" dirty="0">
                <a:solidFill>
                  <a:srgbClr val="FFFFFF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INCLUDE A URL HERE</a:t>
            </a:r>
            <a:endParaRPr lang="en-US" sz="2006" b="1" cap="all" dirty="0">
              <a:solidFill>
                <a:srgbClr val="FFFFFF"/>
              </a:solidFill>
              <a:latin typeface="Arial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006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024C15A-A740-4541-A7F6-BE64BEA71CFF}"/>
              </a:ext>
            </a:extLst>
          </p:cNvPr>
          <p:cNvPicPr>
            <a:picLocks/>
          </p:cNvPicPr>
          <p:nvPr/>
        </p:nvPicPr>
        <p:blipFill>
          <a:blip r:embed="rId3"/>
          <a:srcRect l="2857" t="3811" r="3006" b="2908"/>
          <a:stretch>
            <a:fillRect/>
          </a:stretch>
        </p:blipFill>
        <p:spPr>
          <a:xfrm>
            <a:off x="473338" y="3656792"/>
            <a:ext cx="9111725" cy="4685284"/>
          </a:xfrm>
          <a:prstGeom prst="rect">
            <a:avLst/>
          </a:prstGeom>
        </p:spPr>
      </p:pic>
      <p:sp>
        <p:nvSpPr>
          <p:cNvPr id="14" name="Text Box 2">
            <a:extLst>
              <a:ext uri="{FF2B5EF4-FFF2-40B4-BE49-F238E27FC236}">
                <a16:creationId xmlns:a16="http://schemas.microsoft.com/office/drawing/2014/main" id="{C50DD8BA-FA0D-7D4B-8060-C52C80F90FCB}"/>
              </a:ext>
            </a:extLst>
          </p:cNvPr>
          <p:cNvSpPr txBox="1"/>
          <p:nvPr/>
        </p:nvSpPr>
        <p:spPr>
          <a:xfrm>
            <a:off x="458998" y="2031550"/>
            <a:ext cx="8783021" cy="157819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118334" tIns="59167" rIns="118334" bIns="5916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1579"/>
              </a:spcBef>
            </a:pPr>
            <a:r>
              <a:rPr lang="en-US" sz="2588" b="1" cap="all" dirty="0" err="1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SUbHEAD</a:t>
            </a:r>
            <a:r>
              <a:rPr lang="en-US" sz="2588" b="1" cap="all" dirty="0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 </a:t>
            </a:r>
            <a:r>
              <a:rPr lang="en-US" sz="2588" b="1" cap="all" dirty="0" err="1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SUbHEAD</a:t>
            </a:r>
            <a:r>
              <a:rPr lang="en-US" sz="2588" b="1" cap="all" dirty="0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 </a:t>
            </a:r>
            <a:r>
              <a:rPr lang="en-US" sz="2588" b="1" cap="all" dirty="0" err="1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SUbHEAD</a:t>
            </a:r>
            <a:r>
              <a:rPr lang="en-US" sz="2588" b="1" cap="all" dirty="0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 </a:t>
            </a:r>
            <a:r>
              <a:rPr lang="en-US" sz="2588" b="1" cap="all" dirty="0" err="1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SUbHEAD</a:t>
            </a:r>
            <a:endParaRPr lang="en-US" sz="2588" dirty="0">
              <a:solidFill>
                <a:srgbClr val="002060"/>
              </a:solidFill>
              <a:latin typeface="Arial"/>
              <a:ea typeface="Calibri" panose="020F0502020204030204" pitchFamily="34" charset="0"/>
              <a:cs typeface="MinionPro-Regular"/>
            </a:endParaRPr>
          </a:p>
          <a:p>
            <a:pPr>
              <a:lnSpc>
                <a:spcPct val="120000"/>
              </a:lnSpc>
              <a:spcBef>
                <a:spcPts val="1579"/>
              </a:spcBef>
            </a:pPr>
            <a:r>
              <a:rPr lang="en-US" sz="1812" b="1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Friday, Jan 3, 2025, 1-3 p.m., Campus name, Building, Room</a:t>
            </a:r>
            <a:endParaRPr lang="en-US" sz="1812" dirty="0">
              <a:solidFill>
                <a:srgbClr val="000000"/>
              </a:solidFill>
              <a:latin typeface="MinionPro-Regular"/>
              <a:ea typeface="Calibri" panose="020F0502020204030204" pitchFamily="34" charset="0"/>
              <a:cs typeface="MinionPro-Regular"/>
            </a:endParaRPr>
          </a:p>
          <a:p>
            <a:pPr>
              <a:lnSpc>
                <a:spcPct val="120000"/>
              </a:lnSpc>
              <a:spcBef>
                <a:spcPts val="1579"/>
              </a:spcBef>
            </a:pPr>
            <a:endParaRPr lang="en-US" sz="3106" b="1" dirty="0">
              <a:solidFill>
                <a:srgbClr val="000000"/>
              </a:solidFill>
              <a:latin typeface="Arial"/>
              <a:ea typeface="Calibri" panose="020F0502020204030204" pitchFamily="34" charset="0"/>
              <a:cs typeface="MinionPro-Regular"/>
            </a:endParaRPr>
          </a:p>
          <a:p>
            <a:pPr>
              <a:lnSpc>
                <a:spcPct val="120000"/>
              </a:lnSpc>
              <a:spcBef>
                <a:spcPts val="1579"/>
              </a:spcBef>
            </a:pPr>
            <a:endParaRPr lang="en-US" sz="1553" dirty="0">
              <a:solidFill>
                <a:srgbClr val="000000"/>
              </a:solidFill>
              <a:latin typeface="MinionPro-Regular"/>
              <a:ea typeface="Calibri" panose="020F0502020204030204" pitchFamily="34" charset="0"/>
              <a:cs typeface="MinionPro-Regular"/>
            </a:endParaRPr>
          </a:p>
          <a:p>
            <a:pPr>
              <a:lnSpc>
                <a:spcPct val="120000"/>
              </a:lnSpc>
              <a:spcBef>
                <a:spcPts val="1579"/>
              </a:spcBef>
            </a:pPr>
            <a:endParaRPr lang="en-US" sz="1553" dirty="0">
              <a:solidFill>
                <a:srgbClr val="000000"/>
              </a:solidFill>
              <a:latin typeface="MinionPro-Regular"/>
              <a:ea typeface="Calibri" panose="020F0502020204030204" pitchFamily="34" charset="0"/>
              <a:cs typeface="MinionPro-Regular"/>
            </a:endParaRPr>
          </a:p>
          <a:p>
            <a:pPr>
              <a:lnSpc>
                <a:spcPct val="90000"/>
              </a:lnSpc>
            </a:pPr>
            <a:endParaRPr lang="en-US" sz="1553" dirty="0">
              <a:solidFill>
                <a:srgbClr val="000000"/>
              </a:solidFill>
              <a:latin typeface="MinionPro-Regular"/>
              <a:ea typeface="Calibri" panose="020F0502020204030204" pitchFamily="34" charset="0"/>
              <a:cs typeface="MinionPro-Regular"/>
            </a:endParaRPr>
          </a:p>
        </p:txBody>
      </p:sp>
      <p:sp>
        <p:nvSpPr>
          <p:cNvPr id="15" name="Text Box 9">
            <a:extLst>
              <a:ext uri="{FF2B5EF4-FFF2-40B4-BE49-F238E27FC236}">
                <a16:creationId xmlns:a16="http://schemas.microsoft.com/office/drawing/2014/main" id="{0A155C85-669F-5642-A91F-8E547D19BA91}"/>
              </a:ext>
            </a:extLst>
          </p:cNvPr>
          <p:cNvSpPr txBox="1"/>
          <p:nvPr/>
        </p:nvSpPr>
        <p:spPr>
          <a:xfrm>
            <a:off x="473338" y="8677875"/>
            <a:ext cx="9111725" cy="487296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118334" tIns="59167" rIns="118334" bIns="5916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1579"/>
              </a:spcBef>
            </a:pPr>
            <a:r>
              <a:rPr lang="en-US" sz="1812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Add text here.</a:t>
            </a:r>
          </a:p>
          <a:p>
            <a:pPr>
              <a:lnSpc>
                <a:spcPct val="120000"/>
              </a:lnSpc>
              <a:spcBef>
                <a:spcPts val="1579"/>
              </a:spcBef>
            </a:pPr>
            <a:r>
              <a:rPr lang="en-US" sz="1812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Keep it simple so that your message stands out.</a:t>
            </a:r>
          </a:p>
          <a:p>
            <a:pPr>
              <a:lnSpc>
                <a:spcPct val="120000"/>
              </a:lnSpc>
              <a:spcBef>
                <a:spcPts val="1579"/>
              </a:spcBef>
            </a:pPr>
            <a:r>
              <a:rPr lang="en-US" sz="1812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You may use bullet points, and bold or italic font as needed. </a:t>
            </a:r>
          </a:p>
          <a:p>
            <a:br>
              <a:rPr lang="en-US" sz="2071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Times New Roman"/>
              </a:rPr>
            </a:br>
            <a:r>
              <a:rPr lang="en-US" sz="1812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Contact name,</a:t>
            </a:r>
            <a:br>
              <a:rPr lang="en-US" sz="1812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Times New Roman"/>
              </a:rPr>
            </a:br>
            <a:r>
              <a:rPr lang="en-US" sz="1812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Phone</a:t>
            </a:r>
          </a:p>
          <a:p>
            <a:r>
              <a:rPr lang="en-US" sz="1812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Email</a:t>
            </a:r>
          </a:p>
          <a:p>
            <a:endParaRPr lang="en-US" sz="1812" dirty="0">
              <a:solidFill>
                <a:srgbClr val="000000"/>
              </a:solidFill>
              <a:latin typeface="Calibri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7D7B0C-36F0-2606-1FAF-7AE9C14F47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665" y="13776941"/>
            <a:ext cx="9466729" cy="1479176"/>
          </a:xfrm>
          <a:prstGeom prst="rect">
            <a:avLst/>
          </a:prstGeom>
        </p:spPr>
      </p:pic>
      <p:sp>
        <p:nvSpPr>
          <p:cNvPr id="10" name="Text Box 2">
            <a:extLst>
              <a:ext uri="{FF2B5EF4-FFF2-40B4-BE49-F238E27FC236}">
                <a16:creationId xmlns:a16="http://schemas.microsoft.com/office/drawing/2014/main" id="{47702CDB-AE45-A43D-9C61-8B444D833B3E}"/>
              </a:ext>
            </a:extLst>
          </p:cNvPr>
          <p:cNvSpPr txBox="1"/>
          <p:nvPr/>
        </p:nvSpPr>
        <p:spPr>
          <a:xfrm>
            <a:off x="458998" y="1804475"/>
            <a:ext cx="9126065" cy="131009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118334" tIns="59167" rIns="118334" bIns="59167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</a:pPr>
            <a:endParaRPr lang="en-US" sz="3106" b="1" cap="all" spc="-129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MinionPro-Regular"/>
            </a:endParaRPr>
          </a:p>
          <a:p>
            <a:pPr>
              <a:lnSpc>
                <a:spcPct val="90000"/>
              </a:lnSpc>
            </a:pPr>
            <a:endParaRPr lang="en-US" sz="3106" dirty="0">
              <a:solidFill>
                <a:schemeClr val="bg1"/>
              </a:solidFill>
              <a:latin typeface="MinionPro-Regular"/>
              <a:ea typeface="Calibri" panose="020F0502020204030204" pitchFamily="34" charset="0"/>
              <a:cs typeface="MinionPro-Regular"/>
            </a:endParaRPr>
          </a:p>
        </p:txBody>
      </p:sp>
      <p:sp>
        <p:nvSpPr>
          <p:cNvPr id="17" name="Text Box 2">
            <a:extLst>
              <a:ext uri="{FF2B5EF4-FFF2-40B4-BE49-F238E27FC236}">
                <a16:creationId xmlns:a16="http://schemas.microsoft.com/office/drawing/2014/main" id="{4EB039A4-ED10-DA4D-8812-FFB8BB6C3FC9}"/>
              </a:ext>
            </a:extLst>
          </p:cNvPr>
          <p:cNvSpPr txBox="1"/>
          <p:nvPr/>
        </p:nvSpPr>
        <p:spPr>
          <a:xfrm>
            <a:off x="473338" y="610270"/>
            <a:ext cx="9126065" cy="1002783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118334" tIns="59167" rIns="118334" bIns="5916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</a:pPr>
            <a:r>
              <a:rPr lang="en-US" sz="3623" b="1" cap="all" spc="-129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MinionPro-Regular"/>
              </a:rPr>
              <a:t>HEADLINE HEADLINE HEADLINE</a:t>
            </a:r>
          </a:p>
          <a:p>
            <a:pPr>
              <a:lnSpc>
                <a:spcPct val="90000"/>
              </a:lnSpc>
            </a:pPr>
            <a:r>
              <a:rPr lang="en-US" sz="3623" b="1" cap="all" spc="-129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MinionPro-Regular"/>
              </a:rPr>
              <a:t>HEADLINE HEADLINE</a:t>
            </a:r>
            <a:endParaRPr lang="en-US" sz="3623" dirty="0">
              <a:solidFill>
                <a:schemeClr val="bg1"/>
              </a:solidFill>
              <a:latin typeface="MinionPro-Regular"/>
              <a:ea typeface="Calibri" panose="020F0502020204030204" pitchFamily="34" charset="0"/>
              <a:cs typeface="MinionPro-Regular"/>
            </a:endParaRPr>
          </a:p>
        </p:txBody>
      </p:sp>
    </p:spTree>
    <p:extLst>
      <p:ext uri="{BB962C8B-B14F-4D97-AF65-F5344CB8AC3E}">
        <p14:creationId xmlns:p14="http://schemas.microsoft.com/office/powerpoint/2010/main" val="3624684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AF2C227DCB1145962587643061A9B5" ma:contentTypeVersion="9" ma:contentTypeDescription="Create a new document." ma:contentTypeScope="" ma:versionID="4c767d23c746d115a84f5cabe21ff912">
  <xsd:schema xmlns:xsd="http://www.w3.org/2001/XMLSchema" xmlns:xs="http://www.w3.org/2001/XMLSchema" xmlns:p="http://schemas.microsoft.com/office/2006/metadata/properties" xmlns:ns2="cbed33ca-faa6-4c7f-a445-a31c3913a81a" xmlns:ns3="7d9dd051-bf1f-4048-900d-bd26ebb84baf" targetNamespace="http://schemas.microsoft.com/office/2006/metadata/properties" ma:root="true" ma:fieldsID="089476518f86c0a2a5b653f82c9fe5ed" ns2:_="" ns3:_="">
    <xsd:import namespace="cbed33ca-faa6-4c7f-a445-a31c3913a81a"/>
    <xsd:import namespace="7d9dd051-bf1f-4048-900d-bd26ebb84ba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ed33ca-faa6-4c7f-a445-a31c3913a8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dd051-bf1f-4048-900d-bd26ebb84baf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549414E-E6B8-4BB1-8619-684D1432CF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ed33ca-faa6-4c7f-a445-a31c3913a81a"/>
    <ds:schemaRef ds:uri="7d9dd051-bf1f-4048-900d-bd26ebb84b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B0D6DC2-3ADD-4A45-8FC7-2B599B04F32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2A5B960-859B-44D4-868F-79892D78F475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75286e33-472b-4116-bd4d-589c4b455e67}" enabled="1" method="Standard" siteId="{2afa2000-7726-4920-a957-0397c340fc3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73</TotalTime>
  <Words>72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MinionPro-Regular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Young</dc:creator>
  <cp:lastModifiedBy>Elspas, Michael J.</cp:lastModifiedBy>
  <cp:revision>51</cp:revision>
  <dcterms:created xsi:type="dcterms:W3CDTF">2019-12-03T18:14:15Z</dcterms:created>
  <dcterms:modified xsi:type="dcterms:W3CDTF">2025-07-07T19:14:38Z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0x010100BEAF2C227DCB1145962587643061A9B5</vt:lpwstr>
  </property>
</Properties>
</file>