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2" r:id="rId4"/>
  </p:sldMasterIdLst>
  <p:sldIdLst>
    <p:sldId id="256" r:id="rId5"/>
  </p:sldIdLst>
  <p:sldSz cx="7772400" cy="1005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2BAECA3-3D19-A47A-5712-3B3E89E3968F}" v="92" dt="2019-12-06T17:39:25.32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94"/>
  </p:normalViewPr>
  <p:slideViewPr>
    <p:cSldViewPr snapToGrid="0" snapToObjects="1">
      <p:cViewPr varScale="1">
        <p:scale>
          <a:sx n="84" d="100"/>
          <a:sy n="84" d="100"/>
        </p:scale>
        <p:origin x="3248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930" y="1646133"/>
            <a:ext cx="6606540" cy="3501813"/>
          </a:xfrm>
        </p:spPr>
        <p:txBody>
          <a:bodyPr anchor="b"/>
          <a:lstStyle>
            <a:lvl1pPr algn="ctr">
              <a:defRPr sz="5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550" y="5282989"/>
            <a:ext cx="5829300" cy="2428451"/>
          </a:xfrm>
        </p:spPr>
        <p:txBody>
          <a:bodyPr/>
          <a:lstStyle>
            <a:lvl1pPr marL="0" indent="0" algn="ctr">
              <a:buNone/>
              <a:defRPr sz="2040"/>
            </a:lvl1pPr>
            <a:lvl2pPr marL="388620" indent="0" algn="ctr">
              <a:buNone/>
              <a:defRPr sz="1700"/>
            </a:lvl2pPr>
            <a:lvl3pPr marL="777240" indent="0" algn="ctr">
              <a:buNone/>
              <a:defRPr sz="1530"/>
            </a:lvl3pPr>
            <a:lvl4pPr marL="1165860" indent="0" algn="ctr">
              <a:buNone/>
              <a:defRPr sz="1360"/>
            </a:lvl4pPr>
            <a:lvl5pPr marL="1554480" indent="0" algn="ctr">
              <a:buNone/>
              <a:defRPr sz="1360"/>
            </a:lvl5pPr>
            <a:lvl6pPr marL="1943100" indent="0" algn="ctr">
              <a:buNone/>
              <a:defRPr sz="1360"/>
            </a:lvl6pPr>
            <a:lvl7pPr marL="2331720" indent="0" algn="ctr">
              <a:buNone/>
              <a:defRPr sz="1360"/>
            </a:lvl7pPr>
            <a:lvl8pPr marL="2720340" indent="0" algn="ctr">
              <a:buNone/>
              <a:defRPr sz="1360"/>
            </a:lvl8pPr>
            <a:lvl9pPr marL="3108960" indent="0" algn="ctr">
              <a:buNone/>
              <a:defRPr sz="13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31A22-C867-5644-8F3E-3AD3F8E9D2F8}" type="datetimeFigureOut">
              <a:rPr lang="en-US" smtClean="0"/>
              <a:t>7/7/25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06F71-8B4B-CB4D-9607-95CAAC45CC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13275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31A22-C867-5644-8F3E-3AD3F8E9D2F8}" type="datetimeFigureOut">
              <a:rPr lang="en-US" smtClean="0"/>
              <a:t>7/7/25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06F71-8B4B-CB4D-9607-95CAAC45CC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685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2124" y="535517"/>
            <a:ext cx="1675924" cy="852402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353" y="535517"/>
            <a:ext cx="4930616" cy="852402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31A22-C867-5644-8F3E-3AD3F8E9D2F8}" type="datetimeFigureOut">
              <a:rPr lang="en-US" smtClean="0"/>
              <a:t>7/7/25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06F71-8B4B-CB4D-9607-95CAAC45CC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35416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8094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31A22-C867-5644-8F3E-3AD3F8E9D2F8}" type="datetimeFigureOut">
              <a:rPr lang="en-US" smtClean="0"/>
              <a:t>7/7/25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06F71-8B4B-CB4D-9607-95CAAC45CC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10708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05" y="2507618"/>
            <a:ext cx="6703695" cy="4184014"/>
          </a:xfrm>
        </p:spPr>
        <p:txBody>
          <a:bodyPr anchor="b"/>
          <a:lstStyle>
            <a:lvl1pPr>
              <a:defRPr sz="5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05" y="6731215"/>
            <a:ext cx="6703695" cy="2200274"/>
          </a:xfrm>
        </p:spPr>
        <p:txBody>
          <a:bodyPr/>
          <a:lstStyle>
            <a:lvl1pPr marL="0" indent="0">
              <a:buNone/>
              <a:defRPr sz="2040">
                <a:solidFill>
                  <a:schemeClr val="tx1"/>
                </a:solidFill>
              </a:defRPr>
            </a:lvl1pPr>
            <a:lvl2pPr marL="38862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2pPr>
            <a:lvl3pPr marL="777240" indent="0">
              <a:buNone/>
              <a:defRPr sz="1530">
                <a:solidFill>
                  <a:schemeClr val="tx1">
                    <a:tint val="75000"/>
                  </a:schemeClr>
                </a:solidFill>
              </a:defRPr>
            </a:lvl3pPr>
            <a:lvl4pPr marL="116586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448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1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172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034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0896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31A22-C867-5644-8F3E-3AD3F8E9D2F8}" type="datetimeFigureOut">
              <a:rPr lang="en-US" smtClean="0"/>
              <a:t>7/7/25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06F71-8B4B-CB4D-9607-95CAAC45CC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29970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353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4778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31A22-C867-5644-8F3E-3AD3F8E9D2F8}" type="datetimeFigureOut">
              <a:rPr lang="en-US" smtClean="0"/>
              <a:t>7/7/25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06F71-8B4B-CB4D-9607-95CAAC45CC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52397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535519"/>
            <a:ext cx="6703695" cy="194415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366" y="2465706"/>
            <a:ext cx="3288089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366" y="3674110"/>
            <a:ext cx="3288089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4778" y="2465706"/>
            <a:ext cx="3304282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4778" y="3674110"/>
            <a:ext cx="3304282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31A22-C867-5644-8F3E-3AD3F8E9D2F8}" type="datetimeFigureOut">
              <a:rPr lang="en-US" smtClean="0"/>
              <a:t>7/7/25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06F71-8B4B-CB4D-9607-95CAAC45CC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76066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31A22-C867-5644-8F3E-3AD3F8E9D2F8}" type="datetimeFigureOut">
              <a:rPr lang="en-US" smtClean="0"/>
              <a:t>7/7/25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06F71-8B4B-CB4D-9607-95CAAC45CC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54935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31A22-C867-5644-8F3E-3AD3F8E9D2F8}" type="datetimeFigureOut">
              <a:rPr lang="en-US" smtClean="0"/>
              <a:t>7/7/25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06F71-8B4B-CB4D-9607-95CAAC45CC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1005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4282" y="1448226"/>
            <a:ext cx="3934778" cy="7147983"/>
          </a:xfrm>
        </p:spPr>
        <p:txBody>
          <a:bodyPr/>
          <a:lstStyle>
            <a:lvl1pPr>
              <a:defRPr sz="2720"/>
            </a:lvl1pPr>
            <a:lvl2pPr>
              <a:defRPr sz="2380"/>
            </a:lvl2pPr>
            <a:lvl3pPr>
              <a:defRPr sz="204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31A22-C867-5644-8F3E-3AD3F8E9D2F8}" type="datetimeFigureOut">
              <a:rPr lang="en-US" smtClean="0"/>
              <a:t>7/7/25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06F71-8B4B-CB4D-9607-95CAAC45CC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66500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4282" y="1448226"/>
            <a:ext cx="3934778" cy="7147983"/>
          </a:xfrm>
        </p:spPr>
        <p:txBody>
          <a:bodyPr anchor="t"/>
          <a:lstStyle>
            <a:lvl1pPr marL="0" indent="0">
              <a:buNone/>
              <a:defRPr sz="2720"/>
            </a:lvl1pPr>
            <a:lvl2pPr marL="388620" indent="0">
              <a:buNone/>
              <a:defRPr sz="2380"/>
            </a:lvl2pPr>
            <a:lvl3pPr marL="777240" indent="0">
              <a:buNone/>
              <a:defRPr sz="2040"/>
            </a:lvl3pPr>
            <a:lvl4pPr marL="1165860" indent="0">
              <a:buNone/>
              <a:defRPr sz="1700"/>
            </a:lvl4pPr>
            <a:lvl5pPr marL="1554480" indent="0">
              <a:buNone/>
              <a:defRPr sz="1700"/>
            </a:lvl5pPr>
            <a:lvl6pPr marL="1943100" indent="0">
              <a:buNone/>
              <a:defRPr sz="1700"/>
            </a:lvl6pPr>
            <a:lvl7pPr marL="2331720" indent="0">
              <a:buNone/>
              <a:defRPr sz="1700"/>
            </a:lvl7pPr>
            <a:lvl8pPr marL="2720340" indent="0">
              <a:buNone/>
              <a:defRPr sz="1700"/>
            </a:lvl8pPr>
            <a:lvl9pPr marL="3108960" indent="0">
              <a:buNone/>
              <a:defRPr sz="17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31A22-C867-5644-8F3E-3AD3F8E9D2F8}" type="datetimeFigureOut">
              <a:rPr lang="en-US" smtClean="0"/>
              <a:t>7/7/25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06F71-8B4B-CB4D-9607-95CAAC45CC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70036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353" y="535519"/>
            <a:ext cx="6703695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353" y="2677584"/>
            <a:ext cx="6703695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131A22-C867-5644-8F3E-3AD3F8E9D2F8}" type="datetimeFigureOut">
              <a:rPr lang="en-US" smtClean="0"/>
              <a:t>7/7/25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106F71-8B4B-CB4D-9607-95CAAC45CC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85926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</p:sldLayoutIdLst>
  <p:txStyles>
    <p:titleStyle>
      <a:lvl1pPr algn="l" defTabSz="777240" rtl="0" eaLnBrk="1" latinLnBrk="0" hangingPunct="1">
        <a:lnSpc>
          <a:spcPct val="90000"/>
        </a:lnSpc>
        <a:spcBef>
          <a:spcPct val="0"/>
        </a:spcBef>
        <a:buNone/>
        <a:defRPr sz="37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10" indent="-194310" algn="l" defTabSz="777240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sz="2380" kern="1200">
          <a:solidFill>
            <a:schemeClr val="tx1"/>
          </a:solidFill>
          <a:latin typeface="+mn-lt"/>
          <a:ea typeface="+mn-ea"/>
          <a:cs typeface="+mn-cs"/>
        </a:defRPr>
      </a:lvl1pPr>
      <a:lvl2pPr marL="5829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1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74879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213741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5260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9146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3032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1pPr>
      <a:lvl2pPr marL="3886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3pPr>
      <a:lvl4pPr marL="11658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194310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3317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7203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20D412A-14CB-DE04-85CE-D7AB91973BF6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433" y="286968"/>
            <a:ext cx="7315200" cy="1143000"/>
          </a:xfrm>
          <a:prstGeom prst="rect">
            <a:avLst/>
          </a:prstGeom>
        </p:spPr>
      </p:pic>
      <p:sp>
        <p:nvSpPr>
          <p:cNvPr id="8" name="Rectangle 3">
            <a:extLst>
              <a:ext uri="{FF2B5EF4-FFF2-40B4-BE49-F238E27FC236}">
                <a16:creationId xmlns:a16="http://schemas.microsoft.com/office/drawing/2014/main" id="{E084D17F-0248-294C-B6B6-F92C05B558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2013" y="7878856"/>
            <a:ext cx="119554" cy="1845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59167" tIns="29584" rIns="59167" bIns="29584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811"/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0D889615-883F-E841-B51E-5B68D1B697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2013" y="8026773"/>
            <a:ext cx="119554" cy="1845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59167" tIns="29584" rIns="59167" bIns="29584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811"/>
          </a:p>
        </p:txBody>
      </p:sp>
      <p:sp>
        <p:nvSpPr>
          <p:cNvPr id="11" name="Text Box 10">
            <a:extLst>
              <a:ext uri="{FF2B5EF4-FFF2-40B4-BE49-F238E27FC236}">
                <a16:creationId xmlns:a16="http://schemas.microsoft.com/office/drawing/2014/main" id="{A2334F21-9F38-DA46-A6A7-7CF3B6E1A851}"/>
              </a:ext>
            </a:extLst>
          </p:cNvPr>
          <p:cNvSpPr txBox="1"/>
          <p:nvPr/>
        </p:nvSpPr>
        <p:spPr>
          <a:xfrm>
            <a:off x="3105112" y="9011661"/>
            <a:ext cx="3570568" cy="657412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59167" tIns="29584" rIns="59167" bIns="2958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fontAlgn="ctr">
              <a:lnSpc>
                <a:spcPct val="120000"/>
              </a:lnSpc>
            </a:pPr>
            <a:r>
              <a:rPr lang="en-US" sz="1553" b="1" cap="all" dirty="0">
                <a:solidFill>
                  <a:srgbClr val="FFFFFF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ADD YOUR CALL TO ACTION HERE</a:t>
            </a:r>
            <a:endParaRPr lang="en-US" sz="777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ctr">
              <a:lnSpc>
                <a:spcPct val="120000"/>
              </a:lnSpc>
            </a:pPr>
            <a:r>
              <a:rPr lang="en-US" sz="1550" b="1" cap="all" dirty="0">
                <a:solidFill>
                  <a:srgbClr val="FFFFFF"/>
                </a:solidFill>
                <a:latin typeface="Arial"/>
                <a:ea typeface="Times New Roman" panose="02020603050405020304" pitchFamily="18" charset="0"/>
                <a:cs typeface="Times New Roman"/>
              </a:rPr>
              <a:t>INCLUDE A URL HERE</a:t>
            </a:r>
            <a:endParaRPr lang="en-US" sz="1550" b="1" cap="all" dirty="0">
              <a:solidFill>
                <a:srgbClr val="FFFFFF"/>
              </a:solidFill>
              <a:latin typeface="Arial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777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024C15A-A740-4541-A7F6-BE64BEA71CFF}"/>
              </a:ext>
            </a:extLst>
          </p:cNvPr>
          <p:cNvPicPr/>
          <p:nvPr/>
        </p:nvPicPr>
        <p:blipFill>
          <a:blip r:embed="rId3"/>
          <a:srcRect l="26481" r="26481"/>
          <a:stretch/>
        </p:blipFill>
        <p:spPr>
          <a:xfrm>
            <a:off x="365761" y="2907593"/>
            <a:ext cx="2793668" cy="3340807"/>
          </a:xfrm>
          <a:prstGeom prst="rect">
            <a:avLst/>
          </a:prstGeom>
        </p:spPr>
      </p:pic>
      <p:sp>
        <p:nvSpPr>
          <p:cNvPr id="14" name="Text Box 2">
            <a:extLst>
              <a:ext uri="{FF2B5EF4-FFF2-40B4-BE49-F238E27FC236}">
                <a16:creationId xmlns:a16="http://schemas.microsoft.com/office/drawing/2014/main" id="{C50DD8BA-FA0D-7D4B-8060-C52C80F90FCB}"/>
              </a:ext>
            </a:extLst>
          </p:cNvPr>
          <p:cNvSpPr txBox="1"/>
          <p:nvPr/>
        </p:nvSpPr>
        <p:spPr>
          <a:xfrm>
            <a:off x="354680" y="1688075"/>
            <a:ext cx="6786880" cy="1219517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20000"/>
              </a:lnSpc>
              <a:spcBef>
                <a:spcPts val="1220"/>
              </a:spcBef>
            </a:pPr>
            <a:r>
              <a:rPr lang="en-US" sz="2000" b="1" cap="all" dirty="0" err="1">
                <a:solidFill>
                  <a:srgbClr val="002060"/>
                </a:solidFill>
                <a:latin typeface="Arial"/>
                <a:ea typeface="Calibri" panose="020F0502020204030204" pitchFamily="34" charset="0"/>
                <a:cs typeface="Mercury Display" pitchFamily="2" charset="0"/>
              </a:rPr>
              <a:t>SUbHEAD</a:t>
            </a:r>
            <a:r>
              <a:rPr lang="en-US" sz="2000" b="1" cap="all" dirty="0">
                <a:solidFill>
                  <a:srgbClr val="002060"/>
                </a:solidFill>
                <a:latin typeface="Arial"/>
                <a:ea typeface="Calibri" panose="020F0502020204030204" pitchFamily="34" charset="0"/>
                <a:cs typeface="Mercury Display" pitchFamily="2" charset="0"/>
              </a:rPr>
              <a:t> </a:t>
            </a:r>
            <a:r>
              <a:rPr lang="en-US" sz="2000" b="1" cap="all" dirty="0" err="1">
                <a:solidFill>
                  <a:srgbClr val="002060"/>
                </a:solidFill>
                <a:latin typeface="Arial"/>
                <a:ea typeface="Calibri" panose="020F0502020204030204" pitchFamily="34" charset="0"/>
                <a:cs typeface="Mercury Display" pitchFamily="2" charset="0"/>
              </a:rPr>
              <a:t>SUbHEAD</a:t>
            </a:r>
            <a:r>
              <a:rPr lang="en-US" sz="2000" b="1" cap="all" dirty="0">
                <a:solidFill>
                  <a:srgbClr val="002060"/>
                </a:solidFill>
                <a:latin typeface="Arial"/>
                <a:ea typeface="Calibri" panose="020F0502020204030204" pitchFamily="34" charset="0"/>
                <a:cs typeface="Mercury Display" pitchFamily="2" charset="0"/>
              </a:rPr>
              <a:t> </a:t>
            </a:r>
            <a:r>
              <a:rPr lang="en-US" sz="2000" b="1" cap="all" dirty="0" err="1">
                <a:solidFill>
                  <a:srgbClr val="002060"/>
                </a:solidFill>
                <a:latin typeface="Arial"/>
                <a:ea typeface="Calibri" panose="020F0502020204030204" pitchFamily="34" charset="0"/>
                <a:cs typeface="Mercury Display" pitchFamily="2" charset="0"/>
              </a:rPr>
              <a:t>SUbHEAD</a:t>
            </a:r>
            <a:r>
              <a:rPr lang="en-US" sz="2000" b="1" cap="all" dirty="0">
                <a:solidFill>
                  <a:srgbClr val="002060"/>
                </a:solidFill>
                <a:latin typeface="Arial"/>
                <a:ea typeface="Calibri" panose="020F0502020204030204" pitchFamily="34" charset="0"/>
                <a:cs typeface="Mercury Display" pitchFamily="2" charset="0"/>
              </a:rPr>
              <a:t> </a:t>
            </a:r>
            <a:r>
              <a:rPr lang="en-US" sz="2000" b="1" cap="all" dirty="0" err="1">
                <a:solidFill>
                  <a:srgbClr val="002060"/>
                </a:solidFill>
                <a:latin typeface="Arial"/>
                <a:ea typeface="Calibri" panose="020F0502020204030204" pitchFamily="34" charset="0"/>
                <a:cs typeface="Mercury Display" pitchFamily="2" charset="0"/>
              </a:rPr>
              <a:t>SUbHEAD</a:t>
            </a:r>
            <a:endParaRPr lang="en-US" sz="2000" dirty="0">
              <a:solidFill>
                <a:srgbClr val="002060"/>
              </a:solidFill>
              <a:latin typeface="Arial"/>
              <a:ea typeface="Calibri" panose="020F0502020204030204" pitchFamily="34" charset="0"/>
              <a:cs typeface="MinionPro-Regular"/>
            </a:endParaRPr>
          </a:p>
          <a:p>
            <a:pPr>
              <a:lnSpc>
                <a:spcPct val="120000"/>
              </a:lnSpc>
              <a:spcBef>
                <a:spcPts val="1220"/>
              </a:spcBef>
            </a:pPr>
            <a:r>
              <a:rPr lang="en-US" sz="1400" b="1" dirty="0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MinionPro-Regular"/>
              </a:rPr>
              <a:t>Friday, </a:t>
            </a:r>
            <a:r>
              <a:rPr lang="en-US" sz="1400" b="1" dirty="0">
                <a:solidFill>
                  <a:srgbClr val="000000"/>
                </a:solidFill>
                <a:latin typeface="Arial"/>
                <a:ea typeface="Calibri" panose="020F0502020204030204" pitchFamily="34" charset="0"/>
                <a:cs typeface="MinionPro-Regular"/>
              </a:rPr>
              <a:t>Jan 3</a:t>
            </a:r>
            <a:r>
              <a:rPr lang="en-US" sz="1400" b="1" dirty="0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MinionPro-Regular"/>
              </a:rPr>
              <a:t>, 2025, </a:t>
            </a:r>
            <a:r>
              <a:rPr lang="en-US" sz="1400" b="1" dirty="0">
                <a:solidFill>
                  <a:srgbClr val="000000"/>
                </a:solidFill>
                <a:latin typeface="Arial"/>
                <a:ea typeface="Calibri" panose="020F0502020204030204" pitchFamily="34" charset="0"/>
                <a:cs typeface="MinionPro-Regular"/>
              </a:rPr>
              <a:t>1-3</a:t>
            </a:r>
            <a:r>
              <a:rPr lang="en-US" sz="1400" b="1" dirty="0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MinionPro-Regular"/>
              </a:rPr>
              <a:t> p.m., Campus name, Building, Room</a:t>
            </a:r>
            <a:endParaRPr lang="en-US" sz="1400" dirty="0">
              <a:solidFill>
                <a:srgbClr val="000000"/>
              </a:solidFill>
              <a:latin typeface="MinionPro-Regular"/>
              <a:ea typeface="Calibri" panose="020F0502020204030204" pitchFamily="34" charset="0"/>
              <a:cs typeface="MinionPro-Regular"/>
            </a:endParaRPr>
          </a:p>
          <a:p>
            <a:pPr>
              <a:lnSpc>
                <a:spcPct val="120000"/>
              </a:lnSpc>
              <a:spcBef>
                <a:spcPts val="1220"/>
              </a:spcBef>
            </a:pPr>
            <a:endParaRPr lang="en-US" sz="2400" b="1" dirty="0">
              <a:solidFill>
                <a:srgbClr val="000000"/>
              </a:solidFill>
              <a:latin typeface="Arial"/>
              <a:ea typeface="Calibri" panose="020F0502020204030204" pitchFamily="34" charset="0"/>
              <a:cs typeface="MinionPro-Regular"/>
            </a:endParaRPr>
          </a:p>
          <a:p>
            <a:pPr>
              <a:lnSpc>
                <a:spcPct val="120000"/>
              </a:lnSpc>
              <a:spcBef>
                <a:spcPts val="1220"/>
              </a:spcBef>
            </a:pPr>
            <a:endParaRPr lang="en-US" sz="1200" dirty="0">
              <a:solidFill>
                <a:srgbClr val="000000"/>
              </a:solidFill>
              <a:effectLst/>
              <a:latin typeface="MinionPro-Regular"/>
              <a:ea typeface="Calibri" panose="020F0502020204030204" pitchFamily="34" charset="0"/>
              <a:cs typeface="MinionPro-Regular"/>
            </a:endParaRPr>
          </a:p>
          <a:p>
            <a:pPr marL="0" marR="0">
              <a:lnSpc>
                <a:spcPct val="120000"/>
              </a:lnSpc>
              <a:spcBef>
                <a:spcPts val="1220"/>
              </a:spcBef>
              <a:spcAft>
                <a:spcPts val="0"/>
              </a:spcAft>
            </a:pPr>
            <a:endParaRPr lang="en-US" sz="1200" dirty="0">
              <a:solidFill>
                <a:srgbClr val="000000"/>
              </a:solidFill>
              <a:effectLst/>
              <a:latin typeface="MinionPro-Regular"/>
              <a:ea typeface="Calibri" panose="020F0502020204030204" pitchFamily="34" charset="0"/>
              <a:cs typeface="MinionPro-Regular"/>
            </a:endParaRPr>
          </a:p>
          <a:p>
            <a:pPr marL="0" marR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endParaRPr lang="en-US" sz="1200" dirty="0">
              <a:solidFill>
                <a:srgbClr val="000000"/>
              </a:solidFill>
              <a:effectLst/>
              <a:latin typeface="MinionPro-Regular"/>
              <a:ea typeface="Calibri" panose="020F0502020204030204" pitchFamily="34" charset="0"/>
              <a:cs typeface="MinionPro-Regular"/>
            </a:endParaRPr>
          </a:p>
        </p:txBody>
      </p:sp>
      <p:sp>
        <p:nvSpPr>
          <p:cNvPr id="15" name="Text Box 9">
            <a:extLst>
              <a:ext uri="{FF2B5EF4-FFF2-40B4-BE49-F238E27FC236}">
                <a16:creationId xmlns:a16="http://schemas.microsoft.com/office/drawing/2014/main" id="{0A155C85-669F-5642-A91F-8E547D19BA91}"/>
              </a:ext>
            </a:extLst>
          </p:cNvPr>
          <p:cNvSpPr txBox="1"/>
          <p:nvPr/>
        </p:nvSpPr>
        <p:spPr>
          <a:xfrm>
            <a:off x="3449072" y="2833263"/>
            <a:ext cx="3968647" cy="5692810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20000"/>
              </a:lnSpc>
              <a:spcBef>
                <a:spcPts val="1220"/>
              </a:spcBef>
            </a:pPr>
            <a:r>
              <a:rPr lang="en-US" sz="1400" dirty="0">
                <a:solidFill>
                  <a:srgbClr val="000000"/>
                </a:solidFill>
                <a:latin typeface="Arial"/>
                <a:ea typeface="Calibri" panose="020F0502020204030204" pitchFamily="34" charset="0"/>
                <a:cs typeface="MinionPro-Regular"/>
              </a:rPr>
              <a:t>Add </a:t>
            </a:r>
            <a:r>
              <a:rPr lang="en-US" sz="1400" dirty="0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MinionPro-Regular"/>
              </a:rPr>
              <a:t>text here</a:t>
            </a:r>
            <a:r>
              <a:rPr lang="en-US" sz="1400" dirty="0">
                <a:solidFill>
                  <a:srgbClr val="000000"/>
                </a:solidFill>
                <a:latin typeface="Arial"/>
                <a:ea typeface="Calibri" panose="020F0502020204030204" pitchFamily="34" charset="0"/>
                <a:cs typeface="MinionPro-Regular"/>
              </a:rPr>
              <a:t>.</a:t>
            </a:r>
          </a:p>
          <a:p>
            <a:pPr>
              <a:lnSpc>
                <a:spcPct val="120000"/>
              </a:lnSpc>
              <a:spcBef>
                <a:spcPts val="1220"/>
              </a:spcBef>
            </a:pPr>
            <a:r>
              <a:rPr lang="en-US" sz="1400" dirty="0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MinionPro-Regular"/>
              </a:rPr>
              <a:t>Keep it simple so that your message </a:t>
            </a:r>
            <a:r>
              <a:rPr lang="en-US" sz="1400" dirty="0">
                <a:solidFill>
                  <a:srgbClr val="000000"/>
                </a:solidFill>
                <a:latin typeface="Arial"/>
                <a:ea typeface="Calibri" panose="020F0502020204030204" pitchFamily="34" charset="0"/>
                <a:cs typeface="MinionPro-Regular"/>
              </a:rPr>
              <a:t>stands</a:t>
            </a:r>
            <a:r>
              <a:rPr lang="en-US" sz="1400" dirty="0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MinionPro-Regular"/>
              </a:rPr>
              <a:t> out.</a:t>
            </a:r>
          </a:p>
          <a:p>
            <a:pPr>
              <a:lnSpc>
                <a:spcPct val="120000"/>
              </a:lnSpc>
              <a:spcBef>
                <a:spcPts val="1220"/>
              </a:spcBef>
            </a:pPr>
            <a:r>
              <a:rPr lang="en-US" sz="1400" dirty="0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MinionPro-Regular"/>
              </a:rPr>
              <a:t>You may use bullet points,</a:t>
            </a:r>
            <a:r>
              <a:rPr lang="en-US" sz="1400" dirty="0">
                <a:solidFill>
                  <a:srgbClr val="000000"/>
                </a:solidFill>
                <a:latin typeface="Arial"/>
                <a:ea typeface="Calibri" panose="020F0502020204030204" pitchFamily="34" charset="0"/>
                <a:cs typeface="MinionPro-Regular"/>
              </a:rPr>
              <a:t> and </a:t>
            </a:r>
            <a:r>
              <a:rPr lang="en-US" sz="1400" dirty="0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MinionPro-Regular"/>
              </a:rPr>
              <a:t>bold or italic</a:t>
            </a:r>
            <a:r>
              <a:rPr lang="en-US" sz="1400" dirty="0">
                <a:solidFill>
                  <a:srgbClr val="000000"/>
                </a:solidFill>
                <a:latin typeface="Arial"/>
                <a:ea typeface="Calibri" panose="020F0502020204030204" pitchFamily="34" charset="0"/>
                <a:cs typeface="MinionPro-Regular"/>
              </a:rPr>
              <a:t> font</a:t>
            </a:r>
            <a:r>
              <a:rPr lang="en-US" sz="1400" dirty="0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MinionPro-Regular"/>
              </a:rPr>
              <a:t> as needed.</a:t>
            </a:r>
            <a:r>
              <a:rPr lang="en-US" sz="1400" dirty="0">
                <a:solidFill>
                  <a:srgbClr val="000000"/>
                </a:solidFill>
                <a:latin typeface="Arial"/>
                <a:ea typeface="Calibri" panose="020F0502020204030204" pitchFamily="34" charset="0"/>
                <a:cs typeface="MinionPro-Regular"/>
              </a:rPr>
              <a:t> </a:t>
            </a:r>
            <a:endParaRPr lang="en-US" sz="1400" dirty="0">
              <a:solidFill>
                <a:srgbClr val="000000"/>
              </a:solidFill>
              <a:effectLst/>
              <a:latin typeface="Arial"/>
              <a:ea typeface="Calibri" panose="020F0502020204030204" pitchFamily="34" charset="0"/>
              <a:cs typeface="MinionPro-Regular"/>
            </a:endParaRPr>
          </a:p>
          <a:p>
            <a:br>
              <a:rPr lang="en-US" sz="1600" b="1" dirty="0">
                <a:solidFill>
                  <a:srgbClr val="000000"/>
                </a:solidFill>
                <a:effectLst/>
                <a:latin typeface="Arial"/>
                <a:ea typeface="Times New Roman" panose="02020603050405020304" pitchFamily="18" charset="0"/>
                <a:cs typeface="Times New Roman"/>
              </a:rPr>
            </a:br>
            <a:r>
              <a:rPr lang="en-US" sz="1400" b="1" dirty="0">
                <a:solidFill>
                  <a:srgbClr val="000000"/>
                </a:solidFill>
                <a:latin typeface="Arial"/>
                <a:ea typeface="Times New Roman" panose="02020603050405020304" pitchFamily="18" charset="0"/>
                <a:cs typeface="Times New Roman"/>
              </a:rPr>
              <a:t>Contact name,</a:t>
            </a:r>
            <a:br>
              <a:rPr lang="en-US" sz="1400" b="1" dirty="0">
                <a:solidFill>
                  <a:srgbClr val="000000"/>
                </a:solidFill>
                <a:latin typeface="Arial"/>
                <a:ea typeface="Times New Roman" panose="02020603050405020304" pitchFamily="18" charset="0"/>
                <a:cs typeface="Times New Roman"/>
              </a:rPr>
            </a:br>
            <a:r>
              <a:rPr lang="en-US" sz="1400" b="1" dirty="0">
                <a:solidFill>
                  <a:srgbClr val="000000"/>
                </a:solidFill>
                <a:latin typeface="Arial"/>
                <a:ea typeface="Times New Roman" panose="02020603050405020304" pitchFamily="18" charset="0"/>
                <a:cs typeface="Times New Roman"/>
              </a:rPr>
              <a:t>Phone</a:t>
            </a:r>
          </a:p>
          <a:p>
            <a:r>
              <a:rPr lang="en-US" sz="1400" b="1" dirty="0">
                <a:solidFill>
                  <a:srgbClr val="000000"/>
                </a:solidFill>
                <a:effectLst/>
                <a:latin typeface="Arial"/>
                <a:ea typeface="Times New Roman" panose="02020603050405020304" pitchFamily="18" charset="0"/>
                <a:cs typeface="Times New Roman"/>
              </a:rPr>
              <a:t>Email</a:t>
            </a:r>
          </a:p>
          <a:p>
            <a:endParaRPr lang="en-US" sz="1400" dirty="0">
              <a:solidFill>
                <a:srgbClr val="000000"/>
              </a:solidFill>
              <a:effectLst/>
              <a:latin typeface="Calibri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97D7B0C-36F0-2606-1FAF-7AE9C14F47CC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600" y="8679628"/>
            <a:ext cx="7315200" cy="1143000"/>
          </a:xfrm>
          <a:prstGeom prst="rect">
            <a:avLst/>
          </a:prstGeom>
        </p:spPr>
      </p:pic>
      <p:sp>
        <p:nvSpPr>
          <p:cNvPr id="10" name="Text Box 2">
            <a:extLst>
              <a:ext uri="{FF2B5EF4-FFF2-40B4-BE49-F238E27FC236}">
                <a16:creationId xmlns:a16="http://schemas.microsoft.com/office/drawing/2014/main" id="{47702CDB-AE45-A43D-9C61-8B444D833B3E}"/>
              </a:ext>
            </a:extLst>
          </p:cNvPr>
          <p:cNvSpPr txBox="1"/>
          <p:nvPr/>
        </p:nvSpPr>
        <p:spPr>
          <a:xfrm>
            <a:off x="354680" y="417622"/>
            <a:ext cx="7051959" cy="1012346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marL="0" marR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endParaRPr lang="en-US" sz="2400" b="1" cap="all" spc="-100" dirty="0">
              <a:solidFill>
                <a:schemeClr val="bg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MinionPro-Regular"/>
            </a:endParaRPr>
          </a:p>
          <a:p>
            <a:pPr marL="0" marR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endParaRPr lang="en-US" sz="2400" dirty="0">
              <a:solidFill>
                <a:schemeClr val="bg1"/>
              </a:solidFill>
              <a:effectLst/>
              <a:latin typeface="MinionPro-Regular"/>
              <a:ea typeface="Calibri" panose="020F0502020204030204" pitchFamily="34" charset="0"/>
              <a:cs typeface="MinionPro-Regular"/>
            </a:endParaRPr>
          </a:p>
        </p:txBody>
      </p:sp>
      <p:sp>
        <p:nvSpPr>
          <p:cNvPr id="17" name="Text Box 2">
            <a:extLst>
              <a:ext uri="{FF2B5EF4-FFF2-40B4-BE49-F238E27FC236}">
                <a16:creationId xmlns:a16="http://schemas.microsoft.com/office/drawing/2014/main" id="{4EB039A4-ED10-DA4D-8812-FFB8BB6C3FC9}"/>
              </a:ext>
            </a:extLst>
          </p:cNvPr>
          <p:cNvSpPr txBox="1"/>
          <p:nvPr/>
        </p:nvSpPr>
        <p:spPr>
          <a:xfrm>
            <a:off x="365761" y="445510"/>
            <a:ext cx="7051959" cy="774878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90000"/>
              </a:lnSpc>
            </a:pPr>
            <a:r>
              <a:rPr lang="en-US" sz="2800" b="1" cap="all" spc="-100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MinionPro-Regular"/>
              </a:rPr>
              <a:t>HEADLINE HEADLINE HEADLINE</a:t>
            </a:r>
          </a:p>
          <a:p>
            <a:pPr>
              <a:lnSpc>
                <a:spcPct val="90000"/>
              </a:lnSpc>
            </a:pPr>
            <a:r>
              <a:rPr lang="en-US" sz="2800" b="1" cap="all" spc="-100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MinionPro-Regular"/>
              </a:rPr>
              <a:t>HEADLINE HEADLINE</a:t>
            </a:r>
            <a:endParaRPr lang="en-US" sz="2800" dirty="0">
              <a:solidFill>
                <a:schemeClr val="bg1"/>
              </a:solidFill>
              <a:effectLst/>
              <a:latin typeface="MinionPro-Regular"/>
              <a:ea typeface="Calibri" panose="020F0502020204030204" pitchFamily="34" charset="0"/>
              <a:cs typeface="MinionPro-Regular"/>
            </a:endParaRPr>
          </a:p>
        </p:txBody>
      </p:sp>
    </p:spTree>
    <p:extLst>
      <p:ext uri="{BB962C8B-B14F-4D97-AF65-F5344CB8AC3E}">
        <p14:creationId xmlns:p14="http://schemas.microsoft.com/office/powerpoint/2010/main" val="36246843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EAF2C227DCB1145962587643061A9B5" ma:contentTypeVersion="9" ma:contentTypeDescription="Create a new document." ma:contentTypeScope="" ma:versionID="4c767d23c746d115a84f5cabe21ff912">
  <xsd:schema xmlns:xsd="http://www.w3.org/2001/XMLSchema" xmlns:xs="http://www.w3.org/2001/XMLSchema" xmlns:p="http://schemas.microsoft.com/office/2006/metadata/properties" xmlns:ns2="cbed33ca-faa6-4c7f-a445-a31c3913a81a" xmlns:ns3="7d9dd051-bf1f-4048-900d-bd26ebb84baf" targetNamespace="http://schemas.microsoft.com/office/2006/metadata/properties" ma:root="true" ma:fieldsID="089476518f86c0a2a5b653f82c9fe5ed" ns2:_="" ns3:_="">
    <xsd:import namespace="cbed33ca-faa6-4c7f-a445-a31c3913a81a"/>
    <xsd:import namespace="7d9dd051-bf1f-4048-900d-bd26ebb84ba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bed33ca-faa6-4c7f-a445-a31c3913a81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9dd051-bf1f-4048-900d-bd26ebb84baf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2A5B960-859B-44D4-868F-79892D78F47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B0D6DC2-3ADD-4A45-8FC7-2B599B04F325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8549414E-E6B8-4BB1-8619-684D1432CF0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bed33ca-faa6-4c7f-a445-a31c3913a81a"/>
    <ds:schemaRef ds:uri="7d9dd051-bf1f-4048-900d-bd26ebb84ba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75286e33-472b-4116-bd4d-589c4b455e67}" enabled="1" method="Standard" siteId="{2afa2000-7726-4920-a957-0397c340fc3d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69</TotalTime>
  <Words>72</Words>
  <Application>Microsoft Macintosh PowerPoint</Application>
  <PresentationFormat>Custom</PresentationFormat>
  <Paragraphs>13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MinionPro-Regular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Brian Young</dc:creator>
  <cp:lastModifiedBy>Elspas, Michael J.</cp:lastModifiedBy>
  <cp:revision>49</cp:revision>
  <dcterms:created xsi:type="dcterms:W3CDTF">2019-12-03T18:14:15Z</dcterms:created>
  <dcterms:modified xsi:type="dcterms:W3CDTF">2025-07-07T19:04:42Z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0x010100BEAF2C227DCB1145962587643061A9B5</vt:lpwstr>
  </property>
</Properties>
</file>